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8" r:id="rId2"/>
    <p:sldId id="276" r:id="rId3"/>
    <p:sldId id="286" r:id="rId4"/>
    <p:sldId id="278" r:id="rId5"/>
    <p:sldId id="279" r:id="rId6"/>
    <p:sldId id="284" r:id="rId7"/>
    <p:sldId id="28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4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9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2" y="3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39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5FD8FE3-F33C-75A0-0B69-108A95247A1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5FCB112-0314-5211-1F3D-927604781F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A8F36-A643-4FAA-8649-965D6B1446A9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50E839-AFFD-7A9F-3E44-FF29D2A811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0D606E0-E499-5B15-B3C0-F46344FA09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52DC3F-BC86-4D62-A1A5-74F2A0EE5B7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0741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56FC83-ED93-4984-B7AA-3DB9F84FF409}" type="datetimeFigureOut">
              <a:rPr lang="fr-FR" smtClean="0"/>
              <a:t>12/06/2025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653B15-6AAF-48C6-8ACB-6499FA667B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751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1DAE10-E73F-B176-F373-4C99F88BA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42CDB87-7F62-76FB-5BCD-F191A45CC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3196F6-9BA3-7FAA-E817-0B5A75CD4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7DEE5E-1C5C-C72C-9937-7D2DEF48E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82C6A-7557-D96E-ABC5-0C560F7C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183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CE4DB2-1760-F3B4-ABBC-B7EE898A4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768EE52-C6A7-A78E-BE03-45319A836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6D72D-DA2B-AD46-85E8-1B346339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D4DB0A-9503-D5F5-CB54-7D6355AA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E38C37-C578-428A-E330-A8D0840D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2357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571A955-07B1-71DC-E725-E606D4264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4DD96E3-5928-983D-ABF3-D888D9FE2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A2D43E-7075-1391-F956-4B44236E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221086-A374-2523-DBC8-6E9920A3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7120AA-B978-DD21-77D6-2A3216E4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6752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DFB6EC-236C-A67E-8437-9FEC38444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95560C-BFFA-591A-4367-A56776A68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0849989-4F5F-8A72-D6FB-4C100888A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B13BDB-E005-F800-D4FF-95C7852B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C9D41-E36C-721E-664A-C352B1C9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6786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7425E9-501F-B782-8589-F5C96DD9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6B0201-DE8B-87E8-41AC-00DFD269B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B5EC4D-C96E-CEDF-B169-D660413F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CEF8C5-31B7-5D14-D537-5BE9C7FE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7F358F-FDC3-EE53-735A-BEEA54AAE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93010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5FAD2A-31FC-6D83-5B43-21878DED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62A456-D6E2-78AB-FC63-BFADC7C21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0D517DD-C6B8-D861-B7B3-683B13D417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D301C10-C71B-0B3B-8F9A-B2EFD880C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B80AC17-1A96-58C2-D138-19079354E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F3C0C5E-0B43-D971-7903-791FA397D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30031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B96A5-6720-67EA-03AE-3032F208F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831C7C-B3F3-4964-325F-73960782B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193983-5E37-BF11-5E53-BE42CC6580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C0A68C-DC69-E323-0E79-3F0897BB62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12607D4-9D1C-5BCA-5A2C-98A076088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E6D90A6-195F-7259-39D5-FFDE5C119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340907D-AAD3-CF97-8FBE-93CC21D9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7F48CB-8A71-D87A-843F-B8F4599E5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805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70159-0A5A-4A6A-F810-8CC67944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A4EF4D-7694-1C63-1ED3-977353B0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C162DA-11BB-E4AD-D1A3-6738E826F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4716C1-3300-9DD2-DC2A-C74FABE0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2711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48535B1-C35F-FA3F-C3FB-21D2D265A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8A7794-8D46-D541-2AF5-12C644B5A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04F926-FD2F-DADC-005F-E1D22817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917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94E3B-1562-399E-921D-15757EF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05AAD6-78AA-8513-FC5C-C235B7C8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1E0A7D-B2C5-095A-EA68-AB33CB9B3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B22B7BC-C19F-1532-7853-1A70D3F3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7AFC5C-DE51-FB78-82E5-19C6255D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05C49C-B74C-8D8C-FD01-DCF2BED5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7187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04758D-84B3-E9B0-CC7D-2E9D34D39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B1EC06B-F4D1-42C6-D264-CC1FB0A83F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BA3D59-B14E-23BE-114D-5888ABD3E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CAA7AF-4260-422A-9976-AEA28CC7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B93AA2-BBE3-61E5-53EB-9948880C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66E8A9-589A-4B0A-8F94-BF0DB07E2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2729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1000" r="81000" b="9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CAD743-F491-8172-BD4C-BE1646294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7B5053-F32A-B3C6-97C7-38EC0DA46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3E48DD-3C07-5018-3F42-8968367E8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137112-888A-40C4-BD31-96BD10D39A6F}" type="datetimeFigureOut">
              <a:rPr lang="fr-CH" smtClean="0"/>
              <a:t>12.06.2025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FA68D7-394F-A81B-D498-13B09E61E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33B2FF0-516C-3311-7FE7-3F4B4570EA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759570-E4E2-49F5-94D2-857274C6B23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92453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5B754-7854-8D9C-6D9F-37E2E3C7D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 5" descr="Une image contenant Graphique, a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1ECEFDB-A486-4431-BC66-22BB265AAA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81" r="-1" b="15571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Image 3" descr="Ecole d'ingénieurs Arc">
            <a:extLst>
              <a:ext uri="{FF2B5EF4-FFF2-40B4-BE49-F238E27FC236}">
                <a16:creationId xmlns:a16="http://schemas.microsoft.com/office/drawing/2014/main" id="{A24667E0-985A-B5CC-88AE-B8E35D5A3C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1" r="-1" b="13211"/>
          <a:stretch/>
        </p:blipFill>
        <p:spPr bwMode="auto">
          <a:xfrm>
            <a:off x="4547938" y="3681409"/>
            <a:ext cx="7644062" cy="3176595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3A09025-77E1-0BEF-D6B0-BB6B6288E7E1}"/>
              </a:ext>
            </a:extLst>
          </p:cNvPr>
          <p:cNvSpPr txBox="1"/>
          <p:nvPr/>
        </p:nvSpPr>
        <p:spPr>
          <a:xfrm>
            <a:off x="838200" y="1115219"/>
            <a:ext cx="655955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GCodeStudio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F15E816-61D6-4DDA-DB08-5A52007A5310}"/>
              </a:ext>
            </a:extLst>
          </p:cNvPr>
          <p:cNvSpPr txBox="1"/>
          <p:nvPr/>
        </p:nvSpPr>
        <p:spPr>
          <a:xfrm>
            <a:off x="838200" y="3902075"/>
            <a:ext cx="5395912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CAS-IDD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Projet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Java</a:t>
            </a:r>
            <a:b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Dolci Marco &amp; Toussaint Guillaume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6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848FEB4-2A5A-EEA1-3C2C-66C38EC6DFF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1AF6612-46ED-F44F-4BD1-798D5CBC3CD7}"/>
              </a:ext>
            </a:extLst>
          </p:cNvPr>
          <p:cNvSpPr txBox="1"/>
          <p:nvPr/>
        </p:nvSpPr>
        <p:spPr>
          <a:xfrm>
            <a:off x="453494" y="870500"/>
            <a:ext cx="9623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Fabrication Assistée par Ordinateur (FAO) </a:t>
            </a:r>
            <a:r>
              <a:rPr lang="fr-CH" sz="2400" b="1" dirty="0">
                <a:sym typeface="Wingdings" panose="05000000000000000000" pitchFamily="2" charset="2"/>
              </a:rPr>
              <a:t></a:t>
            </a:r>
            <a:r>
              <a:rPr lang="fr-CH" sz="2400" b="1" dirty="0"/>
              <a:t> Principe :</a:t>
            </a:r>
          </a:p>
        </p:txBody>
      </p:sp>
      <p:pic>
        <p:nvPicPr>
          <p:cNvPr id="22" name="milling">
            <a:hlinkClick r:id="" action="ppaction://media"/>
            <a:extLst>
              <a:ext uri="{FF2B5EF4-FFF2-40B4-BE49-F238E27FC236}">
                <a16:creationId xmlns:a16="http://schemas.microsoft.com/office/drawing/2014/main" id="{FFB51602-6D76-3AA0-EAC2-FA0788E11A8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671" end="111875.20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610" y="4665161"/>
            <a:ext cx="3263080" cy="1835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0D70BABA-1E63-8EAD-3550-446BFED550AC}"/>
              </a:ext>
            </a:extLst>
          </p:cNvPr>
          <p:cNvGrpSpPr/>
          <p:nvPr/>
        </p:nvGrpSpPr>
        <p:grpSpPr>
          <a:xfrm>
            <a:off x="314610" y="2111765"/>
            <a:ext cx="10843213" cy="2830394"/>
            <a:chOff x="558450" y="3292865"/>
            <a:chExt cx="10843213" cy="283039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77D2521-C9C3-DACD-AD0E-86306CEFE3CF}"/>
                </a:ext>
              </a:extLst>
            </p:cNvPr>
            <p:cNvSpPr/>
            <p:nvPr/>
          </p:nvSpPr>
          <p:spPr>
            <a:xfrm>
              <a:off x="558450" y="4829229"/>
              <a:ext cx="19128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Programmation FAO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27D84973-83F4-B50A-7AB0-19EA5FFAB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977" y="3292865"/>
              <a:ext cx="1351216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2C90627-0804-B412-BCF6-392FFC2D8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8692" y="39427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13A7BEA-7367-3C27-8347-AAF677ACB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39410" y="3702440"/>
              <a:ext cx="1123135" cy="1356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5F40B932-DAFD-7D53-3720-E687DB94D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09762" y="3902751"/>
              <a:ext cx="1203267" cy="120326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9B3B7C4-D7EA-A096-F0F9-9BE72FD2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9044" y="4085615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3FD69757-E569-060D-E591-781E7A957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69528" y="4209440"/>
              <a:ext cx="1034219" cy="5898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343EB396-0C75-76E7-0728-4060AA3A1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60248" y="3737787"/>
              <a:ext cx="1521400" cy="15331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3937AF0-22AA-A7C8-CF9B-4A45A2DCFAA7}"/>
                </a:ext>
              </a:extLst>
            </p:cNvPr>
            <p:cNvSpPr/>
            <p:nvPr/>
          </p:nvSpPr>
          <p:spPr>
            <a:xfrm>
              <a:off x="3620262" y="5286430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Fichier G-Code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A40A838-9752-C4C3-C26B-07A8C6CC6D66}"/>
                </a:ext>
              </a:extLst>
            </p:cNvPr>
            <p:cNvSpPr/>
            <p:nvPr/>
          </p:nvSpPr>
          <p:spPr>
            <a:xfrm>
              <a:off x="6530682" y="5476928"/>
              <a:ext cx="17614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Machine outils CNC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71C8EE4-5EAF-90D5-0A26-97CAF6DD08F4}"/>
                </a:ext>
              </a:extLst>
            </p:cNvPr>
            <p:cNvSpPr/>
            <p:nvPr/>
          </p:nvSpPr>
          <p:spPr>
            <a:xfrm>
              <a:off x="9640233" y="5476929"/>
              <a:ext cx="17614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Pièce usinée</a:t>
              </a:r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F8802403-E942-4787-6ECD-634BD86AAA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4433" y="1743020"/>
            <a:ext cx="918325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3439DF0-943B-AE28-2EB8-26D4E24402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34556" y="496710"/>
            <a:ext cx="970403" cy="931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154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DCFB5-350E-387E-1AE3-7E0E6ACE9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CE0D23C1-65B2-16D3-5D87-57E78358A569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BC6853C-2243-8443-1673-2F3844E3C359}"/>
              </a:ext>
            </a:extLst>
          </p:cNvPr>
          <p:cNvSpPr txBox="1"/>
          <p:nvPr/>
        </p:nvSpPr>
        <p:spPr>
          <a:xfrm>
            <a:off x="305081" y="962406"/>
            <a:ext cx="9381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Fichier G-Code </a:t>
            </a:r>
            <a:r>
              <a:rPr lang="fr-CH" sz="2400" b="1" dirty="0">
                <a:sym typeface="Wingdings" panose="05000000000000000000" pitchFamily="2" charset="2"/>
              </a:rPr>
              <a:t></a:t>
            </a:r>
            <a:r>
              <a:rPr lang="fr-CH" sz="2400" b="1" dirty="0"/>
              <a:t> Principe &amp; notions :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2C5FFA1-9B12-41ED-FF34-67F72E76E583}"/>
              </a:ext>
            </a:extLst>
          </p:cNvPr>
          <p:cNvGrpSpPr/>
          <p:nvPr/>
        </p:nvGrpSpPr>
        <p:grpSpPr>
          <a:xfrm>
            <a:off x="10407556" y="0"/>
            <a:ext cx="1067159" cy="1405402"/>
            <a:chOff x="10407556" y="0"/>
            <a:chExt cx="1067159" cy="140540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875B26B-A8B6-1D03-A7A8-E5FC24FC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07556" y="432339"/>
              <a:ext cx="805817" cy="9730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46BF67F-E1B2-C025-28E7-865AC2702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2031" y="0"/>
              <a:ext cx="522684" cy="5746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580D953C-099D-5D5F-058C-6E97715183C3}"/>
              </a:ext>
            </a:extLst>
          </p:cNvPr>
          <p:cNvGrpSpPr/>
          <p:nvPr/>
        </p:nvGrpSpPr>
        <p:grpSpPr>
          <a:xfrm>
            <a:off x="747604" y="2440206"/>
            <a:ext cx="2625840" cy="3290110"/>
            <a:chOff x="138004" y="2440206"/>
            <a:chExt cx="2625840" cy="3290110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74FA39B6-6FD9-6B60-84E7-516027EBA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066" y="2440206"/>
              <a:ext cx="1693718" cy="16811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3F862C85-7C1E-9E9E-D50B-505562D70D2B}"/>
                </a:ext>
              </a:extLst>
            </p:cNvPr>
            <p:cNvSpPr txBox="1"/>
            <p:nvPr/>
          </p:nvSpPr>
          <p:spPr>
            <a:xfrm rot="19049473">
              <a:off x="138004" y="4899319"/>
              <a:ext cx="262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Environnement 3D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34D7ECC-7354-C0ED-DDE3-64F3108B5680}"/>
              </a:ext>
            </a:extLst>
          </p:cNvPr>
          <p:cNvGrpSpPr/>
          <p:nvPr/>
        </p:nvGrpSpPr>
        <p:grpSpPr>
          <a:xfrm>
            <a:off x="5008354" y="2340327"/>
            <a:ext cx="2238855" cy="3259242"/>
            <a:chOff x="4398754" y="2340327"/>
            <a:chExt cx="2238855" cy="325924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9EDE8CCB-47B5-AEA9-0F92-658CF2F81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3398" y="2340327"/>
              <a:ext cx="929567" cy="188093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5B3A79D4-CE5D-70E0-5265-B14EB429FA06}"/>
                </a:ext>
              </a:extLst>
            </p:cNvPr>
            <p:cNvSpPr txBox="1"/>
            <p:nvPr/>
          </p:nvSpPr>
          <p:spPr>
            <a:xfrm rot="19049473">
              <a:off x="4398754" y="4768572"/>
              <a:ext cx="22388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Déplacements linéaires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98B2E8A4-CE34-BAF6-538F-241D541E8325}"/>
              </a:ext>
            </a:extLst>
          </p:cNvPr>
          <p:cNvGrpSpPr/>
          <p:nvPr/>
        </p:nvGrpSpPr>
        <p:grpSpPr>
          <a:xfrm>
            <a:off x="7114251" y="2453070"/>
            <a:ext cx="4051632" cy="3264224"/>
            <a:chOff x="6504651" y="2453070"/>
            <a:chExt cx="4051632" cy="3264224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580D8C28-DA40-624B-B913-790816D3C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4651" y="2453070"/>
              <a:ext cx="1655445" cy="16554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84CD4E31-6D58-DC03-9B4B-779AD916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8681783" y="2453070"/>
              <a:ext cx="1874500" cy="16554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99B12BE9-A372-E1A0-3E50-971C763E301A}"/>
                </a:ext>
              </a:extLst>
            </p:cNvPr>
            <p:cNvSpPr txBox="1"/>
            <p:nvPr/>
          </p:nvSpPr>
          <p:spPr>
            <a:xfrm rot="19049473">
              <a:off x="7301512" y="4640076"/>
              <a:ext cx="223885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Déplacements circulaires</a:t>
              </a:r>
            </a:p>
            <a:p>
              <a:pPr algn="ctr"/>
              <a:r>
                <a:rPr lang="fr-CH" sz="1600" b="1" dirty="0"/>
                <a:t>(horaire/anti-horaire)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F6008D99-2CBB-4EE5-C16C-A4FBB00EB1D9}"/>
              </a:ext>
            </a:extLst>
          </p:cNvPr>
          <p:cNvGrpSpPr/>
          <p:nvPr/>
        </p:nvGrpSpPr>
        <p:grpSpPr>
          <a:xfrm>
            <a:off x="2972271" y="2562339"/>
            <a:ext cx="2625840" cy="2847179"/>
            <a:chOff x="2362671" y="2562339"/>
            <a:chExt cx="2625840" cy="2847179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B650263-3E37-B06C-5A8A-6442686D5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19470" y="2562339"/>
              <a:ext cx="1712242" cy="14369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B17D8235-AE22-42A0-E115-55DDC932588E}"/>
                </a:ext>
              </a:extLst>
            </p:cNvPr>
            <p:cNvSpPr txBox="1"/>
            <p:nvPr/>
          </p:nvSpPr>
          <p:spPr>
            <a:xfrm rot="19049473">
              <a:off x="2362671" y="4947853"/>
              <a:ext cx="2625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Trajectoires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1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9FF51-8FA8-BDC9-9162-BD3E8F0CF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DA15465F-6DB2-B575-3C8E-3AAF2748A4E4}"/>
              </a:ext>
            </a:extLst>
          </p:cNvPr>
          <p:cNvGrpSpPr/>
          <p:nvPr/>
        </p:nvGrpSpPr>
        <p:grpSpPr>
          <a:xfrm>
            <a:off x="4433339" y="1317905"/>
            <a:ext cx="3374322" cy="2248555"/>
            <a:chOff x="4433339" y="1317905"/>
            <a:chExt cx="3374322" cy="2248555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494FF97B-2A1F-DC26-4D25-E95F4C258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339" y="1534113"/>
              <a:ext cx="2967586" cy="20323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F65750F-53C5-2C42-C71B-55CD0BE45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94188" y="1317905"/>
              <a:ext cx="813473" cy="81347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FBD8367C-47C8-9875-6D67-E1CD5B733FEE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22A6C26-4576-0128-7F43-12154E0C81B4}"/>
              </a:ext>
            </a:extLst>
          </p:cNvPr>
          <p:cNvSpPr txBox="1"/>
          <p:nvPr/>
        </p:nvSpPr>
        <p:spPr>
          <a:xfrm>
            <a:off x="169724" y="826095"/>
            <a:ext cx="1013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Objectif du projet </a:t>
            </a:r>
            <a:r>
              <a:rPr lang="fr-CH" sz="2400" b="1" dirty="0">
                <a:sym typeface="Wingdings" panose="05000000000000000000" pitchFamily="2" charset="2"/>
              </a:rPr>
              <a:t></a:t>
            </a:r>
            <a:r>
              <a:rPr lang="fr-CH" sz="2400" b="1" dirty="0"/>
              <a:t> </a:t>
            </a:r>
            <a:r>
              <a:rPr lang="fr-CH" sz="2400" b="1" dirty="0" err="1"/>
              <a:t>dév</a:t>
            </a:r>
            <a:r>
              <a:rPr lang="fr-CH" sz="2400" b="1" dirty="0"/>
              <a:t>. une interface plus évoluée du projet Python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081587E0-F812-2264-7501-2ADDC8545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237" y="4524926"/>
            <a:ext cx="665871" cy="12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32532AA-BCB6-A719-6CAC-63B9B5112578}"/>
              </a:ext>
            </a:extLst>
          </p:cNvPr>
          <p:cNvGrpSpPr/>
          <p:nvPr/>
        </p:nvGrpSpPr>
        <p:grpSpPr>
          <a:xfrm>
            <a:off x="425724" y="3295703"/>
            <a:ext cx="4571780" cy="3030092"/>
            <a:chOff x="425724" y="3295703"/>
            <a:chExt cx="4571780" cy="3030092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E01419F5-2539-FD64-E755-7E2204C4E896}"/>
                </a:ext>
              </a:extLst>
            </p:cNvPr>
            <p:cNvGrpSpPr/>
            <p:nvPr/>
          </p:nvGrpSpPr>
          <p:grpSpPr>
            <a:xfrm>
              <a:off x="934622" y="3295703"/>
              <a:ext cx="4062882" cy="3030092"/>
              <a:chOff x="934622" y="3295703"/>
              <a:chExt cx="4062882" cy="3030092"/>
            </a:xfrm>
          </p:grpSpPr>
          <p:pic>
            <p:nvPicPr>
              <p:cNvPr id="3" name="Image 2" descr="Une image contenant texte, capture d’écran, nombre, Police&#10;&#10;Le contenu généré par l’IA peut être incorrect.">
                <a:extLst>
                  <a:ext uri="{FF2B5EF4-FFF2-40B4-BE49-F238E27FC236}">
                    <a16:creationId xmlns:a16="http://schemas.microsoft.com/office/drawing/2014/main" id="{A4A99BDD-7068-DC35-5148-48177F0AB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4622" y="3918517"/>
                <a:ext cx="4047081" cy="240727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C3CF32EB-8A19-F91A-0317-9FD4583A9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7200000">
                <a:off x="4185450" y="3517869"/>
                <a:ext cx="1034219" cy="5898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A612DAB-2601-3972-CC6C-63727E313B79}"/>
                </a:ext>
              </a:extLst>
            </p:cNvPr>
            <p:cNvSpPr txBox="1"/>
            <p:nvPr/>
          </p:nvSpPr>
          <p:spPr>
            <a:xfrm rot="19197754">
              <a:off x="425724" y="3810493"/>
              <a:ext cx="13542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M. </a:t>
              </a:r>
              <a:r>
                <a:rPr lang="fr-CH" sz="2400" b="1" dirty="0" err="1"/>
                <a:t>Dolci</a:t>
              </a:r>
              <a:endParaRPr lang="fr-CH" sz="2400" b="1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572302-B168-0E1E-BDFF-CB274A16EFBF}"/>
              </a:ext>
            </a:extLst>
          </p:cNvPr>
          <p:cNvGrpSpPr/>
          <p:nvPr/>
        </p:nvGrpSpPr>
        <p:grpSpPr>
          <a:xfrm>
            <a:off x="6781800" y="3260715"/>
            <a:ext cx="4736076" cy="3195524"/>
            <a:chOff x="6781800" y="3260715"/>
            <a:chExt cx="4736076" cy="3195524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58C0713F-C7FE-E577-AA1E-A54BAB1FF894}"/>
                </a:ext>
              </a:extLst>
            </p:cNvPr>
            <p:cNvGrpSpPr/>
            <p:nvPr/>
          </p:nvGrpSpPr>
          <p:grpSpPr>
            <a:xfrm>
              <a:off x="6781800" y="3260715"/>
              <a:ext cx="3962457" cy="3195524"/>
              <a:chOff x="6781800" y="3260715"/>
              <a:chExt cx="3962457" cy="3195524"/>
            </a:xfrm>
          </p:grpSpPr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99A1D232-FF11-2334-C529-53D51019B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1800" y="3812813"/>
                <a:ext cx="3962457" cy="264342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7D05F877-CE68-A9F8-2849-31CD09A9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3600000">
                <a:off x="6627450" y="3482881"/>
                <a:ext cx="1034219" cy="58988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2E2E2E56-2A8A-E2CA-A19A-1A798A3A43BB}"/>
                </a:ext>
              </a:extLst>
            </p:cNvPr>
            <p:cNvSpPr txBox="1"/>
            <p:nvPr/>
          </p:nvSpPr>
          <p:spPr>
            <a:xfrm rot="2408113">
              <a:off x="9510625" y="3687684"/>
              <a:ext cx="20072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400" b="1" dirty="0"/>
                <a:t>G. Toussaint</a:t>
              </a:r>
            </a:p>
          </p:txBody>
        </p:sp>
      </p:grpSp>
      <p:pic>
        <p:nvPicPr>
          <p:cNvPr id="26" name="Image 25">
            <a:extLst>
              <a:ext uri="{FF2B5EF4-FFF2-40B4-BE49-F238E27FC236}">
                <a16:creationId xmlns:a16="http://schemas.microsoft.com/office/drawing/2014/main" id="{D54DE7E4-1D61-A94D-F545-D6D8013A8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5739" y="564353"/>
            <a:ext cx="845486" cy="84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0677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8B9DB-EB48-E8DB-F9F2-EE910063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CBAFE825-96ED-42C7-E38A-D47472BC2F3F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F5255F-F97A-31F9-A7DC-0E1D4FF1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2431500"/>
            <a:ext cx="2520000" cy="199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59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EE29-8DC9-78F9-B1DC-7F631AFA2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923E9A50-B9E2-2909-76D8-6B83F96AED1C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3D4554-0D13-5B65-D587-F03FF4CAA463}"/>
              </a:ext>
            </a:extLst>
          </p:cNvPr>
          <p:cNvSpPr txBox="1"/>
          <p:nvPr/>
        </p:nvSpPr>
        <p:spPr>
          <a:xfrm>
            <a:off x="495301" y="1764481"/>
            <a:ext cx="11496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b="1" dirty="0"/>
              <a:t>Evolutions possibles:</a:t>
            </a:r>
          </a:p>
          <a:p>
            <a:endParaRPr lang="fr-CH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Edition du code directement dans l’interface (avec mise à jour auto des graph &amp; Gantt).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/>
              <a:t>Optimisation des performances: python </a:t>
            </a:r>
            <a:r>
              <a:rPr lang="fr-FR" sz="2000" b="1" dirty="0">
                <a:sym typeface="Wingdings" panose="05000000000000000000" pitchFamily="2" charset="2"/>
              </a:rPr>
              <a:t> </a:t>
            </a:r>
            <a:r>
              <a:rPr lang="fr-FR" sz="2000" b="1" dirty="0"/>
              <a:t>langage bas niveau (C, C++, …).</a:t>
            </a:r>
            <a:endParaRPr lang="fr-CH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000" b="1" dirty="0"/>
              <a:t>Redéveloppement du </a:t>
            </a:r>
            <a:r>
              <a:rPr lang="fr-CH" sz="2000" b="1" dirty="0" err="1"/>
              <a:t>viewer</a:t>
            </a:r>
            <a:r>
              <a:rPr lang="fr-CH" sz="2000" b="1" dirty="0"/>
              <a:t> 3D en Java pour intégration complète dans l’interface.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H" sz="2000" b="1" dirty="0"/>
              <a:t>Ajout de fonctionnalités dans </a:t>
            </a:r>
            <a:r>
              <a:rPr lang="fr-CH" sz="2000" b="1" dirty="0" err="1"/>
              <a:t>viewer</a:t>
            </a:r>
            <a:r>
              <a:rPr lang="fr-CH" sz="2000" b="1" dirty="0"/>
              <a:t> 3D (défilement  des trajectoires 1 à 1, etc…).</a:t>
            </a:r>
            <a:endParaRPr lang="fr-FR" sz="20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29795A9-0122-6E83-A210-8760FA37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0" y="340175"/>
            <a:ext cx="1050475" cy="105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2942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0A9C4-185A-8E98-1F7D-CC094C7C4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A29066A1-774A-5BE3-204F-5A4EAB971C4D}"/>
              </a:ext>
            </a:extLst>
          </p:cNvPr>
          <p:cNvSpPr txBox="1"/>
          <p:nvPr/>
        </p:nvSpPr>
        <p:spPr>
          <a:xfrm>
            <a:off x="8032750" y="6204155"/>
            <a:ext cx="4031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/>
              <a:t>CAS-IDD Projet Java</a:t>
            </a:r>
            <a:br>
              <a:rPr lang="fr-CH" sz="1400" dirty="0"/>
            </a:br>
            <a:r>
              <a:rPr lang="fr-CH" sz="1400" dirty="0"/>
              <a:t>Dolci Marco &amp; Toussaint Guillaume/17.06.2025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11F50C-A1C5-9357-72F4-E8A713FBA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25" y="2373061"/>
            <a:ext cx="2516549" cy="211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16445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Grand écran</PresentationFormat>
  <Paragraphs>28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Dolci</dc:creator>
  <cp:lastModifiedBy>Marco Dolci</cp:lastModifiedBy>
  <cp:revision>80</cp:revision>
  <dcterms:created xsi:type="dcterms:W3CDTF">2025-03-19T08:47:36Z</dcterms:created>
  <dcterms:modified xsi:type="dcterms:W3CDTF">2025-06-12T09:45:02Z</dcterms:modified>
</cp:coreProperties>
</file>